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56" r:id="rId2"/>
  </p:sldIdLst>
  <p:sldSz cx="9906000" cy="6858000" type="A4"/>
  <p:notesSz cx="6819900" cy="99187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15E99"/>
    <a:srgbClr val="91BCE7"/>
    <a:srgbClr val="DCEAF7"/>
    <a:srgbClr val="88B6E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69097A2-A433-4A93-988F-FD925E0DB238}" v="2" dt="2024-04-29T10:58:43.22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101" d="100"/>
          <a:sy n="101" d="100"/>
        </p:scale>
        <p:origin x="163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6/11/relationships/changesInfo" Target="changesInfos/changesInfo1.xml"/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Relationship Id="rId9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rcus Roehming" userId="c33ed90f-6218-4529-85de-f886b629b2c1" providerId="ADAL" clId="{A69097A2-A433-4A93-988F-FD925E0DB238}"/>
    <pc:docChg chg="delSld modSld">
      <pc:chgData name="Marcus Roehming" userId="c33ed90f-6218-4529-85de-f886b629b2c1" providerId="ADAL" clId="{A69097A2-A433-4A93-988F-FD925E0DB238}" dt="2024-04-29T10:58:52.844" v="11" actId="14100"/>
      <pc:docMkLst>
        <pc:docMk/>
      </pc:docMkLst>
      <pc:sldChg chg="addSp modSp mod">
        <pc:chgData name="Marcus Roehming" userId="c33ed90f-6218-4529-85de-f886b629b2c1" providerId="ADAL" clId="{A69097A2-A433-4A93-988F-FD925E0DB238}" dt="2024-04-29T10:58:52.844" v="11" actId="14100"/>
        <pc:sldMkLst>
          <pc:docMk/>
          <pc:sldMk cId="1197487406" sldId="256"/>
        </pc:sldMkLst>
        <pc:cxnChg chg="add mod ord">
          <ac:chgData name="Marcus Roehming" userId="c33ed90f-6218-4529-85de-f886b629b2c1" providerId="ADAL" clId="{A69097A2-A433-4A93-988F-FD925E0DB238}" dt="2024-04-29T10:58:45.988" v="10" actId="167"/>
          <ac:cxnSpMkLst>
            <pc:docMk/>
            <pc:sldMk cId="1197487406" sldId="256"/>
            <ac:cxnSpMk id="6" creationId="{BB4F4279-5000-F36B-0179-64AB0EE62E9C}"/>
          </ac:cxnSpMkLst>
        </pc:cxnChg>
        <pc:cxnChg chg="add mod ord">
          <ac:chgData name="Marcus Roehming" userId="c33ed90f-6218-4529-85de-f886b629b2c1" providerId="ADAL" clId="{A69097A2-A433-4A93-988F-FD925E0DB238}" dt="2024-04-29T10:58:45.988" v="10" actId="167"/>
          <ac:cxnSpMkLst>
            <pc:docMk/>
            <pc:sldMk cId="1197487406" sldId="256"/>
            <ac:cxnSpMk id="10" creationId="{ECF82459-F931-7C7C-7572-C5466478EFAD}"/>
          </ac:cxnSpMkLst>
        </pc:cxnChg>
        <pc:cxnChg chg="mod">
          <ac:chgData name="Marcus Roehming" userId="c33ed90f-6218-4529-85de-f886b629b2c1" providerId="ADAL" clId="{A69097A2-A433-4A93-988F-FD925E0DB238}" dt="2024-04-29T10:58:52.844" v="11" actId="14100"/>
          <ac:cxnSpMkLst>
            <pc:docMk/>
            <pc:sldMk cId="1197487406" sldId="256"/>
            <ac:cxnSpMk id="46" creationId="{898A172B-F607-2D07-4457-325D29214A4D}"/>
          </ac:cxnSpMkLst>
        </pc:cxnChg>
        <pc:cxnChg chg="mod">
          <ac:chgData name="Marcus Roehming" userId="c33ed90f-6218-4529-85de-f886b629b2c1" providerId="ADAL" clId="{A69097A2-A433-4A93-988F-FD925E0DB238}" dt="2024-04-29T10:58:17.877" v="4" actId="14100"/>
          <ac:cxnSpMkLst>
            <pc:docMk/>
            <pc:sldMk cId="1197487406" sldId="256"/>
            <ac:cxnSpMk id="47" creationId="{674644BF-1626-EB86-FD81-69E7C0EF362F}"/>
          </ac:cxnSpMkLst>
        </pc:cxnChg>
      </pc:sldChg>
      <pc:sldChg chg="del">
        <pc:chgData name="Marcus Roehming" userId="c33ed90f-6218-4529-85de-f886b629b2c1" providerId="ADAL" clId="{A69097A2-A433-4A93-988F-FD925E0DB238}" dt="2024-04-25T22:25:38.112" v="0" actId="47"/>
        <pc:sldMkLst>
          <pc:docMk/>
          <pc:sldMk cId="1116591689" sldId="257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592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62388" y="0"/>
            <a:ext cx="295592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EB697D5-2A6D-45F1-96CF-A13B5ADCF37B}" type="datetimeFigureOut">
              <a:rPr lang="de-DE" smtClean="0"/>
              <a:t>29.04.2024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92188" y="1239838"/>
            <a:ext cx="4835525" cy="334803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2625" y="4773613"/>
            <a:ext cx="5454650" cy="39052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21813"/>
            <a:ext cx="2955925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62388" y="9421813"/>
            <a:ext cx="2955925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3135DDC-E96C-44D8-8E29-59E6FC6C26B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949269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3135DDC-E96C-44D8-8E29-59E6FC6C26B3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323306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904472-88C5-471A-9499-E6C7B3361C0F}" type="datetimeFigureOut">
              <a:rPr lang="de-DE" smtClean="0"/>
              <a:t>29.04.2024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108A4-6EEA-4474-A1BC-44155833921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089644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904472-88C5-471A-9499-E6C7B3361C0F}" type="datetimeFigureOut">
              <a:rPr lang="de-DE" smtClean="0"/>
              <a:t>29.04.2024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108A4-6EEA-4474-A1BC-44155833921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158130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904472-88C5-471A-9499-E6C7B3361C0F}" type="datetimeFigureOut">
              <a:rPr lang="de-DE" smtClean="0"/>
              <a:t>29.04.2024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108A4-6EEA-4474-A1BC-44155833921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827906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904472-88C5-471A-9499-E6C7B3361C0F}" type="datetimeFigureOut">
              <a:rPr lang="de-DE" smtClean="0"/>
              <a:t>29.04.2024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108A4-6EEA-4474-A1BC-44155833921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872473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904472-88C5-471A-9499-E6C7B3361C0F}" type="datetimeFigureOut">
              <a:rPr lang="de-DE" smtClean="0"/>
              <a:t>29.04.2024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108A4-6EEA-4474-A1BC-44155833921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070678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904472-88C5-471A-9499-E6C7B3361C0F}" type="datetimeFigureOut">
              <a:rPr lang="de-DE" smtClean="0"/>
              <a:t>29.04.2024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108A4-6EEA-4474-A1BC-44155833921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95342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904472-88C5-471A-9499-E6C7B3361C0F}" type="datetimeFigureOut">
              <a:rPr lang="de-DE" smtClean="0"/>
              <a:t>29.04.2024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108A4-6EEA-4474-A1BC-44155833921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272209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904472-88C5-471A-9499-E6C7B3361C0F}" type="datetimeFigureOut">
              <a:rPr lang="de-DE" smtClean="0"/>
              <a:t>29.04.2024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108A4-6EEA-4474-A1BC-44155833921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502720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904472-88C5-471A-9499-E6C7B3361C0F}" type="datetimeFigureOut">
              <a:rPr lang="de-DE" smtClean="0"/>
              <a:t>29.04.2024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108A4-6EEA-4474-A1BC-44155833921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236494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904472-88C5-471A-9499-E6C7B3361C0F}" type="datetimeFigureOut">
              <a:rPr lang="de-DE" smtClean="0"/>
              <a:t>29.04.2024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108A4-6EEA-4474-A1BC-44155833921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682207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904472-88C5-471A-9499-E6C7B3361C0F}" type="datetimeFigureOut">
              <a:rPr lang="de-DE" smtClean="0"/>
              <a:t>29.04.2024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108A4-6EEA-4474-A1BC-44155833921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993014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0904472-88C5-471A-9499-E6C7B3361C0F}" type="datetimeFigureOut">
              <a:rPr lang="de-DE" smtClean="0"/>
              <a:t>29.04.2024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4D108A4-6EEA-4474-A1BC-44155833921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591763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sv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Relationship Id="rId9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Gerader Verbinder 5">
            <a:extLst>
              <a:ext uri="{FF2B5EF4-FFF2-40B4-BE49-F238E27FC236}">
                <a16:creationId xmlns:a16="http://schemas.microsoft.com/office/drawing/2014/main" id="{BB4F4279-5000-F36B-0179-64AB0EE62E9C}"/>
              </a:ext>
            </a:extLst>
          </p:cNvPr>
          <p:cNvCxnSpPr>
            <a:cxnSpLocks/>
          </p:cNvCxnSpPr>
          <p:nvPr/>
        </p:nvCxnSpPr>
        <p:spPr>
          <a:xfrm flipV="1">
            <a:off x="0" y="895348"/>
            <a:ext cx="9906002" cy="1"/>
          </a:xfrm>
          <a:prstGeom prst="line">
            <a:avLst/>
          </a:prstGeom>
          <a:ln w="31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Gerader Verbinder 9">
            <a:extLst>
              <a:ext uri="{FF2B5EF4-FFF2-40B4-BE49-F238E27FC236}">
                <a16:creationId xmlns:a16="http://schemas.microsoft.com/office/drawing/2014/main" id="{ECF82459-F931-7C7C-7572-C5466478EFAD}"/>
              </a:ext>
            </a:extLst>
          </p:cNvPr>
          <p:cNvCxnSpPr>
            <a:cxnSpLocks/>
          </p:cNvCxnSpPr>
          <p:nvPr/>
        </p:nvCxnSpPr>
        <p:spPr>
          <a:xfrm flipV="1">
            <a:off x="0" y="5962649"/>
            <a:ext cx="9906002" cy="1"/>
          </a:xfrm>
          <a:prstGeom prst="line">
            <a:avLst/>
          </a:prstGeom>
          <a:ln w="31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6" name="Gerader Verbinder 45">
            <a:extLst>
              <a:ext uri="{FF2B5EF4-FFF2-40B4-BE49-F238E27FC236}">
                <a16:creationId xmlns:a16="http://schemas.microsoft.com/office/drawing/2014/main" id="{898A172B-F607-2D07-4457-325D29214A4D}"/>
              </a:ext>
            </a:extLst>
          </p:cNvPr>
          <p:cNvCxnSpPr>
            <a:cxnSpLocks/>
          </p:cNvCxnSpPr>
          <p:nvPr/>
        </p:nvCxnSpPr>
        <p:spPr>
          <a:xfrm>
            <a:off x="3404611" y="0"/>
            <a:ext cx="0" cy="6858000"/>
          </a:xfrm>
          <a:prstGeom prst="line">
            <a:avLst/>
          </a:prstGeom>
          <a:ln w="31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7" name="Gerader Verbinder 46">
            <a:extLst>
              <a:ext uri="{FF2B5EF4-FFF2-40B4-BE49-F238E27FC236}">
                <a16:creationId xmlns:a16="http://schemas.microsoft.com/office/drawing/2014/main" id="{674644BF-1626-EB86-FD81-69E7C0EF362F}"/>
              </a:ext>
            </a:extLst>
          </p:cNvPr>
          <p:cNvCxnSpPr>
            <a:cxnSpLocks/>
          </p:cNvCxnSpPr>
          <p:nvPr/>
        </p:nvCxnSpPr>
        <p:spPr>
          <a:xfrm>
            <a:off x="6541950" y="0"/>
            <a:ext cx="0" cy="6858000"/>
          </a:xfrm>
          <a:prstGeom prst="line">
            <a:avLst/>
          </a:prstGeom>
          <a:ln w="31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6" name="Grafik 35">
            <a:extLst>
              <a:ext uri="{FF2B5EF4-FFF2-40B4-BE49-F238E27FC236}">
                <a16:creationId xmlns:a16="http://schemas.microsoft.com/office/drawing/2014/main" id="{CB4E975D-31A1-1918-1CB2-75C751B2309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153429" y="1345381"/>
            <a:ext cx="1900670" cy="1860058"/>
          </a:xfrm>
          <a:prstGeom prst="rect">
            <a:avLst/>
          </a:prstGeom>
        </p:spPr>
      </p:pic>
      <p:pic>
        <p:nvPicPr>
          <p:cNvPr id="7" name="Grafik 6" descr="Ein Bild, das Reihe, Kreis, Diagramm enthält.&#10;&#10;Automatisch generierte Beschreibung">
            <a:extLst>
              <a:ext uri="{FF2B5EF4-FFF2-40B4-BE49-F238E27FC236}">
                <a16:creationId xmlns:a16="http://schemas.microsoft.com/office/drawing/2014/main" id="{248D3232-6CD0-2581-90E1-A5094E8EF9E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1889" y="1375410"/>
            <a:ext cx="1900671" cy="1800000"/>
          </a:xfrm>
          <a:prstGeom prst="rect">
            <a:avLst/>
          </a:prstGeom>
        </p:spPr>
      </p:pic>
      <p:sp>
        <p:nvSpPr>
          <p:cNvPr id="12" name="Oval 2">
            <a:extLst>
              <a:ext uri="{FF2B5EF4-FFF2-40B4-BE49-F238E27FC236}">
                <a16:creationId xmlns:a16="http://schemas.microsoft.com/office/drawing/2014/main" id="{562A0E7C-9EF6-4794-D39A-FB79D58AD86B}"/>
              </a:ext>
            </a:extLst>
          </p:cNvPr>
          <p:cNvSpPr>
            <a:spLocks noChangeAspect="1"/>
          </p:cNvSpPr>
          <p:nvPr/>
        </p:nvSpPr>
        <p:spPr>
          <a:xfrm>
            <a:off x="2909115" y="895350"/>
            <a:ext cx="499110" cy="46101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e-DE" sz="1400" b="1" dirty="0">
                <a:solidFill>
                  <a:srgbClr val="74ABE1"/>
                </a:solidFill>
                <a:effectLst/>
                <a:latin typeface="Calibri" panose="020F050202020403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1</a:t>
            </a:r>
            <a:r>
              <a:rPr lang="de-DE" sz="14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 </a:t>
            </a:r>
            <a:endParaRPr lang="de-DE" sz="1200" dirty="0">
              <a:effectLst/>
              <a:latin typeface="Calibri" panose="020F0502020204030204" pitchFamily="34" charset="0"/>
              <a:ea typeface="MS Mincho" panose="02020609040205080304" pitchFamily="49" charset="-128"/>
              <a:cs typeface="Arial" panose="020B0604020202020204" pitchFamily="34" charset="0"/>
            </a:endParaRPr>
          </a:p>
        </p:txBody>
      </p:sp>
      <p:sp>
        <p:nvSpPr>
          <p:cNvPr id="21" name="Freihandform: Form 20">
            <a:extLst>
              <a:ext uri="{FF2B5EF4-FFF2-40B4-BE49-F238E27FC236}">
                <a16:creationId xmlns:a16="http://schemas.microsoft.com/office/drawing/2014/main" id="{4EFF92DB-97B7-3EE9-17C5-7AC6D40E5A08}"/>
              </a:ext>
            </a:extLst>
          </p:cNvPr>
          <p:cNvSpPr/>
          <p:nvPr/>
        </p:nvSpPr>
        <p:spPr>
          <a:xfrm>
            <a:off x="276225" y="895349"/>
            <a:ext cx="3132000" cy="5067301"/>
          </a:xfrm>
          <a:custGeom>
            <a:avLst/>
            <a:gdLst>
              <a:gd name="connsiteX0" fmla="*/ 281952 w 3132000"/>
              <a:gd name="connsiteY0" fmla="*/ 126000 h 4428000"/>
              <a:gd name="connsiteX1" fmla="*/ 126000 w 3132000"/>
              <a:gd name="connsiteY1" fmla="*/ 281952 h 4428000"/>
              <a:gd name="connsiteX2" fmla="*/ 126000 w 3132000"/>
              <a:gd name="connsiteY2" fmla="*/ 4146048 h 4428000"/>
              <a:gd name="connsiteX3" fmla="*/ 281952 w 3132000"/>
              <a:gd name="connsiteY3" fmla="*/ 4302000 h 4428000"/>
              <a:gd name="connsiteX4" fmla="*/ 2850048 w 3132000"/>
              <a:gd name="connsiteY4" fmla="*/ 4302000 h 4428000"/>
              <a:gd name="connsiteX5" fmla="*/ 3006000 w 3132000"/>
              <a:gd name="connsiteY5" fmla="*/ 4146048 h 4428000"/>
              <a:gd name="connsiteX6" fmla="*/ 3006000 w 3132000"/>
              <a:gd name="connsiteY6" fmla="*/ 281952 h 4428000"/>
              <a:gd name="connsiteX7" fmla="*/ 2850048 w 3132000"/>
              <a:gd name="connsiteY7" fmla="*/ 126000 h 4428000"/>
              <a:gd name="connsiteX8" fmla="*/ 0 w 3132000"/>
              <a:gd name="connsiteY8" fmla="*/ 0 h 4428000"/>
              <a:gd name="connsiteX9" fmla="*/ 3132000 w 3132000"/>
              <a:gd name="connsiteY9" fmla="*/ 0 h 4428000"/>
              <a:gd name="connsiteX10" fmla="*/ 3132000 w 3132000"/>
              <a:gd name="connsiteY10" fmla="*/ 4428000 h 4428000"/>
              <a:gd name="connsiteX11" fmla="*/ 0 w 3132000"/>
              <a:gd name="connsiteY11" fmla="*/ 4428000 h 442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32000" h="4428000">
                <a:moveTo>
                  <a:pt x="281952" y="126000"/>
                </a:moveTo>
                <a:cubicBezTo>
                  <a:pt x="195822" y="126000"/>
                  <a:pt x="126000" y="195822"/>
                  <a:pt x="126000" y="281952"/>
                </a:cubicBezTo>
                <a:lnTo>
                  <a:pt x="126000" y="4146048"/>
                </a:lnTo>
                <a:cubicBezTo>
                  <a:pt x="126000" y="4232178"/>
                  <a:pt x="195822" y="4302000"/>
                  <a:pt x="281952" y="4302000"/>
                </a:cubicBezTo>
                <a:lnTo>
                  <a:pt x="2850048" y="4302000"/>
                </a:lnTo>
                <a:cubicBezTo>
                  <a:pt x="2936178" y="4302000"/>
                  <a:pt x="3006000" y="4232178"/>
                  <a:pt x="3006000" y="4146048"/>
                </a:cubicBezTo>
                <a:lnTo>
                  <a:pt x="3006000" y="281952"/>
                </a:lnTo>
                <a:cubicBezTo>
                  <a:pt x="3006000" y="195822"/>
                  <a:pt x="2936178" y="126000"/>
                  <a:pt x="2850048" y="126000"/>
                </a:cubicBezTo>
                <a:close/>
                <a:moveTo>
                  <a:pt x="0" y="0"/>
                </a:moveTo>
                <a:lnTo>
                  <a:pt x="3132000" y="0"/>
                </a:lnTo>
                <a:lnTo>
                  <a:pt x="3132000" y="4428000"/>
                </a:lnTo>
                <a:lnTo>
                  <a:pt x="0" y="4428000"/>
                </a:lnTo>
                <a:close/>
              </a:path>
            </a:pathLst>
          </a:custGeom>
          <a:solidFill>
            <a:srgbClr val="DCEAF7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de-DE" dirty="0"/>
          </a:p>
        </p:txBody>
      </p:sp>
      <p:sp>
        <p:nvSpPr>
          <p:cNvPr id="8" name="Rechteck 2">
            <a:extLst>
              <a:ext uri="{FF2B5EF4-FFF2-40B4-BE49-F238E27FC236}">
                <a16:creationId xmlns:a16="http://schemas.microsoft.com/office/drawing/2014/main" id="{AF006F23-62BA-3A93-7D10-703ABF5EC328}"/>
              </a:ext>
            </a:extLst>
          </p:cNvPr>
          <p:cNvSpPr/>
          <p:nvPr/>
        </p:nvSpPr>
        <p:spPr>
          <a:xfrm>
            <a:off x="276225" y="895350"/>
            <a:ext cx="1874960" cy="46101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21600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r"/>
            <a:r>
              <a:rPr lang="de-DE" sz="1400" b="1" dirty="0">
                <a:solidFill>
                  <a:srgbClr val="4E95D9">
                    <a:alpha val="73000"/>
                  </a:srgbClr>
                </a:solidFill>
                <a:effectLst/>
                <a:latin typeface="Calibri" panose="020F0502020204030204" pitchFamily="34" charset="0"/>
                <a:ea typeface="MS Mincho" panose="02020609040205080304" pitchFamily="49" charset="-128"/>
                <a:cs typeface="Calibri" panose="020F0502020204030204" pitchFamily="34" charset="0"/>
              </a:rPr>
              <a:t>Wissensspeicher</a:t>
            </a:r>
            <a:endParaRPr lang="de-DE" sz="1200" dirty="0">
              <a:effectLst/>
              <a:latin typeface="Calibri" panose="020F0502020204030204" pitchFamily="34" charset="0"/>
              <a:ea typeface="MS Mincho" panose="02020609040205080304" pitchFamily="49" charset="-128"/>
              <a:cs typeface="Arial" panose="020B0604020202020204" pitchFamily="34" charset="0"/>
            </a:endParaRPr>
          </a:p>
        </p:txBody>
      </p:sp>
      <p:sp>
        <p:nvSpPr>
          <p:cNvPr id="22" name="Rechteck 21">
            <a:extLst>
              <a:ext uri="{FF2B5EF4-FFF2-40B4-BE49-F238E27FC236}">
                <a16:creationId xmlns:a16="http://schemas.microsoft.com/office/drawing/2014/main" id="{CE693511-8D75-892B-A307-3721413EACC6}"/>
              </a:ext>
            </a:extLst>
          </p:cNvPr>
          <p:cNvSpPr/>
          <p:nvPr/>
        </p:nvSpPr>
        <p:spPr>
          <a:xfrm>
            <a:off x="507600" y="3194460"/>
            <a:ext cx="2702325" cy="1739349"/>
          </a:xfrm>
          <a:prstGeom prst="rect">
            <a:avLst/>
          </a:prstGeom>
          <a:noFill/>
          <a:ln>
            <a:solidFill>
              <a:srgbClr val="88B6E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de-DE" sz="1200" dirty="0">
                <a:solidFill>
                  <a:schemeClr val="tx1"/>
                </a:solidFill>
              </a:rPr>
              <a:t>……………………………………………………</a:t>
            </a:r>
          </a:p>
          <a:p>
            <a:pPr algn="ctr">
              <a:lnSpc>
                <a:spcPct val="150000"/>
              </a:lnSpc>
            </a:pPr>
            <a:r>
              <a:rPr lang="de-DE" sz="1200" dirty="0">
                <a:solidFill>
                  <a:schemeClr val="tx1"/>
                </a:solidFill>
              </a:rPr>
              <a:t>……………………………………………………</a:t>
            </a:r>
          </a:p>
          <a:p>
            <a:pPr algn="ctr">
              <a:lnSpc>
                <a:spcPct val="150000"/>
              </a:lnSpc>
            </a:pPr>
            <a:r>
              <a:rPr lang="de-DE" sz="1200" dirty="0">
                <a:solidFill>
                  <a:schemeClr val="tx1"/>
                </a:solidFill>
              </a:rPr>
              <a:t>……………………………………………………</a:t>
            </a:r>
          </a:p>
          <a:p>
            <a:pPr algn="ctr">
              <a:lnSpc>
                <a:spcPct val="150000"/>
              </a:lnSpc>
            </a:pPr>
            <a:r>
              <a:rPr lang="de-DE" sz="1200" dirty="0">
                <a:solidFill>
                  <a:schemeClr val="tx1"/>
                </a:solidFill>
              </a:rPr>
              <a:t>……………………………………………………</a:t>
            </a:r>
          </a:p>
          <a:p>
            <a:pPr algn="ctr">
              <a:lnSpc>
                <a:spcPct val="150000"/>
              </a:lnSpc>
            </a:pPr>
            <a:r>
              <a:rPr lang="de-DE" sz="1200" dirty="0">
                <a:solidFill>
                  <a:schemeClr val="tx1"/>
                </a:solidFill>
              </a:rPr>
              <a:t>……………………………………………………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feld 22">
                <a:extLst>
                  <a:ext uri="{FF2B5EF4-FFF2-40B4-BE49-F238E27FC236}">
                    <a16:creationId xmlns:a16="http://schemas.microsoft.com/office/drawing/2014/main" id="{63759032-5ABD-D92A-2FEA-BE01C12EE382}"/>
                  </a:ext>
                </a:extLst>
              </p:cNvPr>
              <p:cNvSpPr txBox="1"/>
              <p:nvPr/>
            </p:nvSpPr>
            <p:spPr>
              <a:xfrm>
                <a:off x="507600" y="4994226"/>
                <a:ext cx="2220160" cy="7232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spcAft>
                    <a:spcPts val="600"/>
                  </a:spcAft>
                </a:pPr>
                <a:r>
                  <a:rPr lang="de-DE" sz="1200" dirty="0">
                    <a:latin typeface="Calibri Light" panose="020F0302020204030204" pitchFamily="34" charset="0"/>
                    <a:ea typeface="Calibri Light" panose="020F0302020204030204" pitchFamily="34" charset="0"/>
                    <a:cs typeface="Calibri Light" panose="020F0302020204030204" pitchFamily="34" charset="0"/>
                  </a:rPr>
                  <a:t>Der Zusammenhang gilt, wenn </a:t>
                </a:r>
                <a14:m>
                  <m:oMath xmlns:m="http://schemas.openxmlformats.org/officeDocument/2006/math">
                    <m:r>
                      <a:rPr lang="de-DE" sz="1200" i="1" dirty="0" smtClean="0">
                        <a:latin typeface="Cambria Math" panose="02040503050406030204" pitchFamily="18" charset="0"/>
                      </a:rPr>
                      <m:t>𝐶</m:t>
                    </m:r>
                  </m:oMath>
                </a14:m>
                <a:endParaRPr lang="de-DE" sz="1200" dirty="0">
                  <a:latin typeface="Calibri Light" panose="020F0302020204030204" pitchFamily="34" charset="0"/>
                  <a:ea typeface="Calibri Light" panose="020F0302020204030204" pitchFamily="34" charset="0"/>
                  <a:cs typeface="Calibri Light" panose="020F0302020204030204" pitchFamily="34" charset="0"/>
                </a:endParaRPr>
              </a:p>
              <a:p>
                <a:r>
                  <a:rPr lang="de-DE" sz="1200" dirty="0">
                    <a:latin typeface="Calibri Light" panose="020F0302020204030204" pitchFamily="34" charset="0"/>
                    <a:ea typeface="Calibri Light" panose="020F0302020204030204" pitchFamily="34" charset="0"/>
                    <a:cs typeface="Calibri Light" panose="020F0302020204030204" pitchFamily="34" charset="0"/>
                  </a:rPr>
                  <a:t>□ auf dem </a:t>
                </a:r>
                <a:r>
                  <a:rPr lang="de-DE" sz="1200" dirty="0" err="1">
                    <a:latin typeface="Calibri Light" panose="020F0302020204030204" pitchFamily="34" charset="0"/>
                    <a:ea typeface="Calibri Light" panose="020F0302020204030204" pitchFamily="34" charset="0"/>
                    <a:cs typeface="Calibri Light" panose="020F0302020204030204" pitchFamily="34" charset="0"/>
                  </a:rPr>
                  <a:t>Thaleskreis</a:t>
                </a:r>
                <a:r>
                  <a:rPr lang="de-DE" sz="1200" dirty="0">
                    <a:latin typeface="Calibri Light" panose="020F0302020204030204" pitchFamily="34" charset="0"/>
                    <a:ea typeface="Calibri Light" panose="020F0302020204030204" pitchFamily="34" charset="0"/>
                    <a:cs typeface="Calibri Light" panose="020F0302020204030204" pitchFamily="34" charset="0"/>
                  </a:rPr>
                  <a:t> liegt.</a:t>
                </a:r>
              </a:p>
              <a:p>
                <a:r>
                  <a:rPr lang="de-DE" sz="1200" dirty="0">
                    <a:latin typeface="Calibri Light" panose="020F0302020204030204" pitchFamily="34" charset="0"/>
                    <a:ea typeface="Calibri Light" panose="020F0302020204030204" pitchFamily="34" charset="0"/>
                    <a:cs typeface="Calibri Light" panose="020F0302020204030204" pitchFamily="34" charset="0"/>
                  </a:rPr>
                  <a:t>□ nicht auf dem </a:t>
                </a:r>
                <a:r>
                  <a:rPr lang="de-DE" sz="1200" dirty="0" err="1">
                    <a:latin typeface="Calibri Light" panose="020F0302020204030204" pitchFamily="34" charset="0"/>
                    <a:ea typeface="Calibri Light" panose="020F0302020204030204" pitchFamily="34" charset="0"/>
                    <a:cs typeface="Calibri Light" panose="020F0302020204030204" pitchFamily="34" charset="0"/>
                  </a:rPr>
                  <a:t>Thaleskreis</a:t>
                </a:r>
                <a:r>
                  <a:rPr lang="de-DE" sz="1200" dirty="0">
                    <a:latin typeface="Calibri Light" panose="020F0302020204030204" pitchFamily="34" charset="0"/>
                    <a:ea typeface="Calibri Light" panose="020F0302020204030204" pitchFamily="34" charset="0"/>
                    <a:cs typeface="Calibri Light" panose="020F0302020204030204" pitchFamily="34" charset="0"/>
                  </a:rPr>
                  <a:t> liegt.</a:t>
                </a:r>
              </a:p>
            </p:txBody>
          </p:sp>
        </mc:Choice>
        <mc:Fallback xmlns="">
          <p:sp>
            <p:nvSpPr>
              <p:cNvPr id="23" name="Textfeld 22">
                <a:extLst>
                  <a:ext uri="{FF2B5EF4-FFF2-40B4-BE49-F238E27FC236}">
                    <a16:creationId xmlns:a16="http://schemas.microsoft.com/office/drawing/2014/main" id="{63759032-5ABD-D92A-2FEA-BE01C12EE38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7600" y="4994226"/>
                <a:ext cx="2220160" cy="723275"/>
              </a:xfrm>
              <a:prstGeom prst="rect">
                <a:avLst/>
              </a:prstGeom>
              <a:blipFill>
                <a:blip r:embed="rId5"/>
                <a:stretch>
                  <a:fillRect b="-5882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4" name="Gruppieren 23">
            <a:extLst>
              <a:ext uri="{FF2B5EF4-FFF2-40B4-BE49-F238E27FC236}">
                <a16:creationId xmlns:a16="http://schemas.microsoft.com/office/drawing/2014/main" id="{6225B6D9-FAEF-0941-657E-FD9092D9DD6B}"/>
              </a:ext>
            </a:extLst>
          </p:cNvPr>
          <p:cNvGrpSpPr/>
          <p:nvPr/>
        </p:nvGrpSpPr>
        <p:grpSpPr>
          <a:xfrm>
            <a:off x="2974388" y="4740607"/>
            <a:ext cx="286216" cy="286216"/>
            <a:chOff x="76794" y="0"/>
            <a:chExt cx="468000" cy="468000"/>
          </a:xfrm>
        </p:grpSpPr>
        <p:sp>
          <p:nvSpPr>
            <p:cNvPr id="25" name="Rechteck 24">
              <a:extLst>
                <a:ext uri="{FF2B5EF4-FFF2-40B4-BE49-F238E27FC236}">
                  <a16:creationId xmlns:a16="http://schemas.microsoft.com/office/drawing/2014/main" id="{6C05D44B-7F5B-F486-DE74-6CCDED4EBECF}"/>
                </a:ext>
              </a:extLst>
            </p:cNvPr>
            <p:cNvSpPr/>
            <p:nvPr/>
          </p:nvSpPr>
          <p:spPr>
            <a:xfrm>
              <a:off x="76794" y="0"/>
              <a:ext cx="468000" cy="4680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de-DE"/>
            </a:p>
          </p:txBody>
        </p:sp>
        <p:pic>
          <p:nvPicPr>
            <p:cNvPr id="26" name="Grafik 25" descr="Bleistift mit einfarbiger Füllung">
              <a:extLst>
                <a:ext uri="{FF2B5EF4-FFF2-40B4-BE49-F238E27FC236}">
                  <a16:creationId xmlns:a16="http://schemas.microsoft.com/office/drawing/2014/main" id="{19D8B1C9-9E0D-5B2C-52BE-93726EB90C61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114642" y="46104"/>
              <a:ext cx="399415" cy="399415"/>
            </a:xfrm>
            <a:prstGeom prst="rect">
              <a:avLst/>
            </a:prstGeom>
          </p:spPr>
        </p:pic>
      </p:grpSp>
      <p:pic>
        <p:nvPicPr>
          <p:cNvPr id="27" name="Grafik 26">
            <a:extLst>
              <a:ext uri="{FF2B5EF4-FFF2-40B4-BE49-F238E27FC236}">
                <a16:creationId xmlns:a16="http://schemas.microsoft.com/office/drawing/2014/main" id="{FF6C81C5-BD80-3478-CAB1-DF92D0AAE684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023888" y="1408437"/>
            <a:ext cx="1900671" cy="1733945"/>
          </a:xfrm>
          <a:prstGeom prst="rect">
            <a:avLst/>
          </a:prstGeom>
        </p:spPr>
      </p:pic>
      <p:sp>
        <p:nvSpPr>
          <p:cNvPr id="28" name="Oval 2">
            <a:extLst>
              <a:ext uri="{FF2B5EF4-FFF2-40B4-BE49-F238E27FC236}">
                <a16:creationId xmlns:a16="http://schemas.microsoft.com/office/drawing/2014/main" id="{CCCFA92E-4B53-46AE-96F5-5393DEDD600F}"/>
              </a:ext>
            </a:extLst>
          </p:cNvPr>
          <p:cNvSpPr>
            <a:spLocks noChangeAspect="1"/>
          </p:cNvSpPr>
          <p:nvPr/>
        </p:nvSpPr>
        <p:spPr>
          <a:xfrm>
            <a:off x="6041114" y="895350"/>
            <a:ext cx="499110" cy="46101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e-DE" sz="1400" b="1" dirty="0">
                <a:solidFill>
                  <a:srgbClr val="74ABE1"/>
                </a:solidFill>
                <a:effectLst/>
                <a:latin typeface="Calibri" panose="020F050202020403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2</a:t>
            </a:r>
            <a:r>
              <a:rPr lang="de-DE" sz="14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 </a:t>
            </a:r>
            <a:endParaRPr lang="de-DE" sz="1200" dirty="0">
              <a:effectLst/>
              <a:latin typeface="Calibri" panose="020F0502020204030204" pitchFamily="34" charset="0"/>
              <a:ea typeface="MS Mincho" panose="02020609040205080304" pitchFamily="49" charset="-128"/>
              <a:cs typeface="Arial" panose="020B0604020202020204" pitchFamily="34" charset="0"/>
            </a:endParaRPr>
          </a:p>
        </p:txBody>
      </p:sp>
      <p:sp>
        <p:nvSpPr>
          <p:cNvPr id="29" name="Freihandform: Form 28">
            <a:extLst>
              <a:ext uri="{FF2B5EF4-FFF2-40B4-BE49-F238E27FC236}">
                <a16:creationId xmlns:a16="http://schemas.microsoft.com/office/drawing/2014/main" id="{E8A4FCAE-A033-5D3E-06FD-6631E22465B8}"/>
              </a:ext>
            </a:extLst>
          </p:cNvPr>
          <p:cNvSpPr/>
          <p:nvPr/>
        </p:nvSpPr>
        <p:spPr>
          <a:xfrm>
            <a:off x="3408224" y="895349"/>
            <a:ext cx="3132000" cy="5067301"/>
          </a:xfrm>
          <a:custGeom>
            <a:avLst/>
            <a:gdLst>
              <a:gd name="connsiteX0" fmla="*/ 281952 w 3132000"/>
              <a:gd name="connsiteY0" fmla="*/ 126000 h 4428000"/>
              <a:gd name="connsiteX1" fmla="*/ 126000 w 3132000"/>
              <a:gd name="connsiteY1" fmla="*/ 281952 h 4428000"/>
              <a:gd name="connsiteX2" fmla="*/ 126000 w 3132000"/>
              <a:gd name="connsiteY2" fmla="*/ 4146048 h 4428000"/>
              <a:gd name="connsiteX3" fmla="*/ 281952 w 3132000"/>
              <a:gd name="connsiteY3" fmla="*/ 4302000 h 4428000"/>
              <a:gd name="connsiteX4" fmla="*/ 2850048 w 3132000"/>
              <a:gd name="connsiteY4" fmla="*/ 4302000 h 4428000"/>
              <a:gd name="connsiteX5" fmla="*/ 3006000 w 3132000"/>
              <a:gd name="connsiteY5" fmla="*/ 4146048 h 4428000"/>
              <a:gd name="connsiteX6" fmla="*/ 3006000 w 3132000"/>
              <a:gd name="connsiteY6" fmla="*/ 281952 h 4428000"/>
              <a:gd name="connsiteX7" fmla="*/ 2850048 w 3132000"/>
              <a:gd name="connsiteY7" fmla="*/ 126000 h 4428000"/>
              <a:gd name="connsiteX8" fmla="*/ 0 w 3132000"/>
              <a:gd name="connsiteY8" fmla="*/ 0 h 4428000"/>
              <a:gd name="connsiteX9" fmla="*/ 3132000 w 3132000"/>
              <a:gd name="connsiteY9" fmla="*/ 0 h 4428000"/>
              <a:gd name="connsiteX10" fmla="*/ 3132000 w 3132000"/>
              <a:gd name="connsiteY10" fmla="*/ 4428000 h 4428000"/>
              <a:gd name="connsiteX11" fmla="*/ 0 w 3132000"/>
              <a:gd name="connsiteY11" fmla="*/ 4428000 h 442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32000" h="4428000">
                <a:moveTo>
                  <a:pt x="281952" y="126000"/>
                </a:moveTo>
                <a:cubicBezTo>
                  <a:pt x="195822" y="126000"/>
                  <a:pt x="126000" y="195822"/>
                  <a:pt x="126000" y="281952"/>
                </a:cubicBezTo>
                <a:lnTo>
                  <a:pt x="126000" y="4146048"/>
                </a:lnTo>
                <a:cubicBezTo>
                  <a:pt x="126000" y="4232178"/>
                  <a:pt x="195822" y="4302000"/>
                  <a:pt x="281952" y="4302000"/>
                </a:cubicBezTo>
                <a:lnTo>
                  <a:pt x="2850048" y="4302000"/>
                </a:lnTo>
                <a:cubicBezTo>
                  <a:pt x="2936178" y="4302000"/>
                  <a:pt x="3006000" y="4232178"/>
                  <a:pt x="3006000" y="4146048"/>
                </a:cubicBezTo>
                <a:lnTo>
                  <a:pt x="3006000" y="281952"/>
                </a:lnTo>
                <a:cubicBezTo>
                  <a:pt x="3006000" y="195822"/>
                  <a:pt x="2936178" y="126000"/>
                  <a:pt x="2850048" y="126000"/>
                </a:cubicBezTo>
                <a:close/>
                <a:moveTo>
                  <a:pt x="0" y="0"/>
                </a:moveTo>
                <a:lnTo>
                  <a:pt x="3132000" y="0"/>
                </a:lnTo>
                <a:lnTo>
                  <a:pt x="3132000" y="4428000"/>
                </a:lnTo>
                <a:lnTo>
                  <a:pt x="0" y="4428000"/>
                </a:lnTo>
                <a:close/>
              </a:path>
            </a:pathLst>
          </a:custGeom>
          <a:solidFill>
            <a:srgbClr val="DCEAF7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de-DE"/>
          </a:p>
        </p:txBody>
      </p:sp>
      <p:sp>
        <p:nvSpPr>
          <p:cNvPr id="30" name="Rechteck 2">
            <a:extLst>
              <a:ext uri="{FF2B5EF4-FFF2-40B4-BE49-F238E27FC236}">
                <a16:creationId xmlns:a16="http://schemas.microsoft.com/office/drawing/2014/main" id="{4822257D-E96D-1B1D-FB68-6CCCA3445295}"/>
              </a:ext>
            </a:extLst>
          </p:cNvPr>
          <p:cNvSpPr/>
          <p:nvPr/>
        </p:nvSpPr>
        <p:spPr>
          <a:xfrm>
            <a:off x="3408224" y="895350"/>
            <a:ext cx="1874960" cy="46101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21600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r"/>
            <a:r>
              <a:rPr lang="de-DE" sz="1400" b="1" dirty="0">
                <a:solidFill>
                  <a:srgbClr val="4E95D9">
                    <a:alpha val="73000"/>
                  </a:srgbClr>
                </a:solidFill>
                <a:effectLst/>
                <a:latin typeface="Calibri" panose="020F0502020204030204" pitchFamily="34" charset="0"/>
                <a:ea typeface="MS Mincho" panose="02020609040205080304" pitchFamily="49" charset="-128"/>
                <a:cs typeface="Calibri" panose="020F0502020204030204" pitchFamily="34" charset="0"/>
              </a:rPr>
              <a:t>Wissensspeicher</a:t>
            </a:r>
            <a:endParaRPr lang="de-DE" sz="1200" dirty="0">
              <a:effectLst/>
              <a:latin typeface="Calibri" panose="020F0502020204030204" pitchFamily="34" charset="0"/>
              <a:ea typeface="MS Mincho" panose="02020609040205080304" pitchFamily="49" charset="-128"/>
              <a:cs typeface="Arial" panose="020B0604020202020204" pitchFamily="34" charset="0"/>
            </a:endParaRPr>
          </a:p>
        </p:txBody>
      </p:sp>
      <p:sp>
        <p:nvSpPr>
          <p:cNvPr id="31" name="Rechteck 30">
            <a:extLst>
              <a:ext uri="{FF2B5EF4-FFF2-40B4-BE49-F238E27FC236}">
                <a16:creationId xmlns:a16="http://schemas.microsoft.com/office/drawing/2014/main" id="{EC59A279-5F4E-5141-F4F1-5710C40435D1}"/>
              </a:ext>
            </a:extLst>
          </p:cNvPr>
          <p:cNvSpPr/>
          <p:nvPr/>
        </p:nvSpPr>
        <p:spPr>
          <a:xfrm>
            <a:off x="3639599" y="3194460"/>
            <a:ext cx="2702325" cy="1739349"/>
          </a:xfrm>
          <a:prstGeom prst="rect">
            <a:avLst/>
          </a:prstGeom>
          <a:noFill/>
          <a:ln>
            <a:solidFill>
              <a:srgbClr val="88B6E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de-DE" sz="1200" dirty="0">
                <a:solidFill>
                  <a:schemeClr val="tx1"/>
                </a:solidFill>
              </a:rPr>
              <a:t>……………………………………………………</a:t>
            </a:r>
          </a:p>
          <a:p>
            <a:pPr algn="ctr">
              <a:lnSpc>
                <a:spcPct val="150000"/>
              </a:lnSpc>
            </a:pPr>
            <a:r>
              <a:rPr lang="de-DE" sz="1200" dirty="0">
                <a:solidFill>
                  <a:schemeClr val="tx1"/>
                </a:solidFill>
              </a:rPr>
              <a:t>……………………………………………………</a:t>
            </a:r>
          </a:p>
          <a:p>
            <a:pPr algn="ctr">
              <a:lnSpc>
                <a:spcPct val="150000"/>
              </a:lnSpc>
            </a:pPr>
            <a:r>
              <a:rPr lang="de-DE" sz="1200" dirty="0">
                <a:solidFill>
                  <a:schemeClr val="tx1"/>
                </a:solidFill>
              </a:rPr>
              <a:t>……………………………………………………</a:t>
            </a:r>
          </a:p>
          <a:p>
            <a:pPr algn="ctr">
              <a:lnSpc>
                <a:spcPct val="150000"/>
              </a:lnSpc>
            </a:pPr>
            <a:r>
              <a:rPr lang="de-DE" sz="1200" dirty="0">
                <a:solidFill>
                  <a:schemeClr val="tx1"/>
                </a:solidFill>
              </a:rPr>
              <a:t>……………………………………………………</a:t>
            </a:r>
          </a:p>
          <a:p>
            <a:pPr algn="ctr">
              <a:lnSpc>
                <a:spcPct val="150000"/>
              </a:lnSpc>
            </a:pPr>
            <a:r>
              <a:rPr lang="de-DE" sz="1200" dirty="0">
                <a:solidFill>
                  <a:schemeClr val="tx1"/>
                </a:solidFill>
              </a:rPr>
              <a:t>……………………………………………………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2" name="Textfeld 31">
                <a:extLst>
                  <a:ext uri="{FF2B5EF4-FFF2-40B4-BE49-F238E27FC236}">
                    <a16:creationId xmlns:a16="http://schemas.microsoft.com/office/drawing/2014/main" id="{D9BE1088-4163-D6E2-24E4-0B5D2031BA6D}"/>
                  </a:ext>
                </a:extLst>
              </p:cNvPr>
              <p:cNvSpPr txBox="1"/>
              <p:nvPr/>
            </p:nvSpPr>
            <p:spPr>
              <a:xfrm>
                <a:off x="3639599" y="4994226"/>
                <a:ext cx="2220160" cy="7232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spcAft>
                    <a:spcPts val="600"/>
                  </a:spcAft>
                </a:pPr>
                <a:r>
                  <a:rPr lang="de-DE" sz="1200" dirty="0">
                    <a:latin typeface="Calibri Light" panose="020F0302020204030204" pitchFamily="34" charset="0"/>
                    <a:ea typeface="Calibri Light" panose="020F0302020204030204" pitchFamily="34" charset="0"/>
                    <a:cs typeface="Calibri Light" panose="020F0302020204030204" pitchFamily="34" charset="0"/>
                  </a:rPr>
                  <a:t>Der Zusammenhang gilt, wenn </a:t>
                </a:r>
                <a14:m>
                  <m:oMath xmlns:m="http://schemas.openxmlformats.org/officeDocument/2006/math">
                    <m:r>
                      <a:rPr lang="de-DE" sz="1200" i="1" dirty="0" smtClean="0">
                        <a:latin typeface="Cambria Math" panose="02040503050406030204" pitchFamily="18" charset="0"/>
                      </a:rPr>
                      <m:t>𝐶</m:t>
                    </m:r>
                  </m:oMath>
                </a14:m>
                <a:endParaRPr lang="de-DE" sz="1200" dirty="0">
                  <a:latin typeface="Calibri Light" panose="020F0302020204030204" pitchFamily="34" charset="0"/>
                  <a:ea typeface="Calibri Light" panose="020F0302020204030204" pitchFamily="34" charset="0"/>
                  <a:cs typeface="Calibri Light" panose="020F0302020204030204" pitchFamily="34" charset="0"/>
                </a:endParaRPr>
              </a:p>
              <a:p>
                <a:r>
                  <a:rPr lang="de-DE" sz="1200" dirty="0">
                    <a:latin typeface="Calibri Light" panose="020F0302020204030204" pitchFamily="34" charset="0"/>
                    <a:ea typeface="Calibri Light" panose="020F0302020204030204" pitchFamily="34" charset="0"/>
                    <a:cs typeface="Calibri Light" panose="020F0302020204030204" pitchFamily="34" charset="0"/>
                  </a:rPr>
                  <a:t>□ auf dem </a:t>
                </a:r>
                <a:r>
                  <a:rPr lang="de-DE" sz="1200" dirty="0" err="1">
                    <a:latin typeface="Calibri Light" panose="020F0302020204030204" pitchFamily="34" charset="0"/>
                    <a:ea typeface="Calibri Light" panose="020F0302020204030204" pitchFamily="34" charset="0"/>
                    <a:cs typeface="Calibri Light" panose="020F0302020204030204" pitchFamily="34" charset="0"/>
                  </a:rPr>
                  <a:t>Thaleskreis</a:t>
                </a:r>
                <a:r>
                  <a:rPr lang="de-DE" sz="1200" dirty="0">
                    <a:latin typeface="Calibri Light" panose="020F0302020204030204" pitchFamily="34" charset="0"/>
                    <a:ea typeface="Calibri Light" panose="020F0302020204030204" pitchFamily="34" charset="0"/>
                    <a:cs typeface="Calibri Light" panose="020F0302020204030204" pitchFamily="34" charset="0"/>
                  </a:rPr>
                  <a:t> liegt.</a:t>
                </a:r>
              </a:p>
              <a:p>
                <a:r>
                  <a:rPr lang="de-DE" sz="1200" dirty="0">
                    <a:latin typeface="Calibri Light" panose="020F0302020204030204" pitchFamily="34" charset="0"/>
                    <a:ea typeface="Calibri Light" panose="020F0302020204030204" pitchFamily="34" charset="0"/>
                    <a:cs typeface="Calibri Light" panose="020F0302020204030204" pitchFamily="34" charset="0"/>
                  </a:rPr>
                  <a:t>□ nicht auf dem </a:t>
                </a:r>
                <a:r>
                  <a:rPr lang="de-DE" sz="1200" dirty="0" err="1">
                    <a:latin typeface="Calibri Light" panose="020F0302020204030204" pitchFamily="34" charset="0"/>
                    <a:ea typeface="Calibri Light" panose="020F0302020204030204" pitchFamily="34" charset="0"/>
                    <a:cs typeface="Calibri Light" panose="020F0302020204030204" pitchFamily="34" charset="0"/>
                  </a:rPr>
                  <a:t>Thaleskreis</a:t>
                </a:r>
                <a:r>
                  <a:rPr lang="de-DE" sz="1200" dirty="0">
                    <a:latin typeface="Calibri Light" panose="020F0302020204030204" pitchFamily="34" charset="0"/>
                    <a:ea typeface="Calibri Light" panose="020F0302020204030204" pitchFamily="34" charset="0"/>
                    <a:cs typeface="Calibri Light" panose="020F0302020204030204" pitchFamily="34" charset="0"/>
                  </a:rPr>
                  <a:t> liegt.</a:t>
                </a:r>
              </a:p>
            </p:txBody>
          </p:sp>
        </mc:Choice>
        <mc:Fallback xmlns="">
          <p:sp>
            <p:nvSpPr>
              <p:cNvPr id="32" name="Textfeld 31">
                <a:extLst>
                  <a:ext uri="{FF2B5EF4-FFF2-40B4-BE49-F238E27FC236}">
                    <a16:creationId xmlns:a16="http://schemas.microsoft.com/office/drawing/2014/main" id="{D9BE1088-4163-D6E2-24E4-0B5D2031BA6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39599" y="4994226"/>
                <a:ext cx="2220160" cy="723275"/>
              </a:xfrm>
              <a:prstGeom prst="rect">
                <a:avLst/>
              </a:prstGeom>
              <a:blipFill>
                <a:blip r:embed="rId5"/>
                <a:stretch>
                  <a:fillRect b="-5882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33" name="Gruppieren 32">
            <a:extLst>
              <a:ext uri="{FF2B5EF4-FFF2-40B4-BE49-F238E27FC236}">
                <a16:creationId xmlns:a16="http://schemas.microsoft.com/office/drawing/2014/main" id="{0EAC2946-CDD1-E436-A5D1-60021955AC90}"/>
              </a:ext>
            </a:extLst>
          </p:cNvPr>
          <p:cNvGrpSpPr/>
          <p:nvPr/>
        </p:nvGrpSpPr>
        <p:grpSpPr>
          <a:xfrm>
            <a:off x="6106387" y="4740607"/>
            <a:ext cx="286216" cy="286216"/>
            <a:chOff x="76794" y="0"/>
            <a:chExt cx="468000" cy="468000"/>
          </a:xfrm>
        </p:grpSpPr>
        <p:sp>
          <p:nvSpPr>
            <p:cNvPr id="34" name="Rechteck 33">
              <a:extLst>
                <a:ext uri="{FF2B5EF4-FFF2-40B4-BE49-F238E27FC236}">
                  <a16:creationId xmlns:a16="http://schemas.microsoft.com/office/drawing/2014/main" id="{B45520D0-D67E-C32A-FCF8-A45E13E2A710}"/>
                </a:ext>
              </a:extLst>
            </p:cNvPr>
            <p:cNvSpPr/>
            <p:nvPr/>
          </p:nvSpPr>
          <p:spPr>
            <a:xfrm>
              <a:off x="76794" y="0"/>
              <a:ext cx="468000" cy="4680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de-DE"/>
            </a:p>
          </p:txBody>
        </p:sp>
        <p:pic>
          <p:nvPicPr>
            <p:cNvPr id="35" name="Grafik 34" descr="Bleistift mit einfarbiger Füllung">
              <a:extLst>
                <a:ext uri="{FF2B5EF4-FFF2-40B4-BE49-F238E27FC236}">
                  <a16:creationId xmlns:a16="http://schemas.microsoft.com/office/drawing/2014/main" id="{2C47F0DA-AFF2-0928-DF41-467A7FD90D18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114642" y="46104"/>
              <a:ext cx="399415" cy="399415"/>
            </a:xfrm>
            <a:prstGeom prst="rect">
              <a:avLst/>
            </a:prstGeom>
          </p:spPr>
        </p:pic>
      </p:grpSp>
      <p:sp>
        <p:nvSpPr>
          <p:cNvPr id="37" name="Oval 2">
            <a:extLst>
              <a:ext uri="{FF2B5EF4-FFF2-40B4-BE49-F238E27FC236}">
                <a16:creationId xmlns:a16="http://schemas.microsoft.com/office/drawing/2014/main" id="{4BAA786B-BDF5-E84A-28BA-E9F7E98F94B6}"/>
              </a:ext>
            </a:extLst>
          </p:cNvPr>
          <p:cNvSpPr>
            <a:spLocks noChangeAspect="1"/>
          </p:cNvSpPr>
          <p:nvPr/>
        </p:nvSpPr>
        <p:spPr>
          <a:xfrm>
            <a:off x="9170654" y="895350"/>
            <a:ext cx="499110" cy="46101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e-DE" sz="1400" b="1" dirty="0">
                <a:solidFill>
                  <a:srgbClr val="74ABE1"/>
                </a:solidFill>
                <a:effectLst/>
                <a:latin typeface="Calibri" panose="020F050202020403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3</a:t>
            </a:r>
            <a:endParaRPr lang="de-DE" sz="1200" dirty="0">
              <a:effectLst/>
              <a:latin typeface="Calibri" panose="020F0502020204030204" pitchFamily="34" charset="0"/>
              <a:ea typeface="MS Mincho" panose="02020609040205080304" pitchFamily="49" charset="-128"/>
              <a:cs typeface="Arial" panose="020B0604020202020204" pitchFamily="34" charset="0"/>
            </a:endParaRPr>
          </a:p>
        </p:txBody>
      </p:sp>
      <p:sp>
        <p:nvSpPr>
          <p:cNvPr id="38" name="Freihandform: Form 37">
            <a:extLst>
              <a:ext uri="{FF2B5EF4-FFF2-40B4-BE49-F238E27FC236}">
                <a16:creationId xmlns:a16="http://schemas.microsoft.com/office/drawing/2014/main" id="{B408BF58-F378-DC55-B322-14290C0F24E7}"/>
              </a:ext>
            </a:extLst>
          </p:cNvPr>
          <p:cNvSpPr/>
          <p:nvPr/>
        </p:nvSpPr>
        <p:spPr>
          <a:xfrm>
            <a:off x="6537764" y="895349"/>
            <a:ext cx="3132000" cy="5067301"/>
          </a:xfrm>
          <a:custGeom>
            <a:avLst/>
            <a:gdLst>
              <a:gd name="connsiteX0" fmla="*/ 281952 w 3132000"/>
              <a:gd name="connsiteY0" fmla="*/ 126000 h 4428000"/>
              <a:gd name="connsiteX1" fmla="*/ 126000 w 3132000"/>
              <a:gd name="connsiteY1" fmla="*/ 281952 h 4428000"/>
              <a:gd name="connsiteX2" fmla="*/ 126000 w 3132000"/>
              <a:gd name="connsiteY2" fmla="*/ 4146048 h 4428000"/>
              <a:gd name="connsiteX3" fmla="*/ 281952 w 3132000"/>
              <a:gd name="connsiteY3" fmla="*/ 4302000 h 4428000"/>
              <a:gd name="connsiteX4" fmla="*/ 2850048 w 3132000"/>
              <a:gd name="connsiteY4" fmla="*/ 4302000 h 4428000"/>
              <a:gd name="connsiteX5" fmla="*/ 3006000 w 3132000"/>
              <a:gd name="connsiteY5" fmla="*/ 4146048 h 4428000"/>
              <a:gd name="connsiteX6" fmla="*/ 3006000 w 3132000"/>
              <a:gd name="connsiteY6" fmla="*/ 281952 h 4428000"/>
              <a:gd name="connsiteX7" fmla="*/ 2850048 w 3132000"/>
              <a:gd name="connsiteY7" fmla="*/ 126000 h 4428000"/>
              <a:gd name="connsiteX8" fmla="*/ 0 w 3132000"/>
              <a:gd name="connsiteY8" fmla="*/ 0 h 4428000"/>
              <a:gd name="connsiteX9" fmla="*/ 3132000 w 3132000"/>
              <a:gd name="connsiteY9" fmla="*/ 0 h 4428000"/>
              <a:gd name="connsiteX10" fmla="*/ 3132000 w 3132000"/>
              <a:gd name="connsiteY10" fmla="*/ 4428000 h 4428000"/>
              <a:gd name="connsiteX11" fmla="*/ 0 w 3132000"/>
              <a:gd name="connsiteY11" fmla="*/ 4428000 h 442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32000" h="4428000">
                <a:moveTo>
                  <a:pt x="281952" y="126000"/>
                </a:moveTo>
                <a:cubicBezTo>
                  <a:pt x="195822" y="126000"/>
                  <a:pt x="126000" y="195822"/>
                  <a:pt x="126000" y="281952"/>
                </a:cubicBezTo>
                <a:lnTo>
                  <a:pt x="126000" y="4146048"/>
                </a:lnTo>
                <a:cubicBezTo>
                  <a:pt x="126000" y="4232178"/>
                  <a:pt x="195822" y="4302000"/>
                  <a:pt x="281952" y="4302000"/>
                </a:cubicBezTo>
                <a:lnTo>
                  <a:pt x="2850048" y="4302000"/>
                </a:lnTo>
                <a:cubicBezTo>
                  <a:pt x="2936178" y="4302000"/>
                  <a:pt x="3006000" y="4232178"/>
                  <a:pt x="3006000" y="4146048"/>
                </a:cubicBezTo>
                <a:lnTo>
                  <a:pt x="3006000" y="281952"/>
                </a:lnTo>
                <a:cubicBezTo>
                  <a:pt x="3006000" y="195822"/>
                  <a:pt x="2936178" y="126000"/>
                  <a:pt x="2850048" y="126000"/>
                </a:cubicBezTo>
                <a:close/>
                <a:moveTo>
                  <a:pt x="0" y="0"/>
                </a:moveTo>
                <a:lnTo>
                  <a:pt x="3132000" y="0"/>
                </a:lnTo>
                <a:lnTo>
                  <a:pt x="3132000" y="4428000"/>
                </a:lnTo>
                <a:lnTo>
                  <a:pt x="0" y="4428000"/>
                </a:lnTo>
                <a:close/>
              </a:path>
            </a:pathLst>
          </a:custGeom>
          <a:solidFill>
            <a:srgbClr val="DCEAF7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de-DE"/>
          </a:p>
        </p:txBody>
      </p:sp>
      <p:sp>
        <p:nvSpPr>
          <p:cNvPr id="39" name="Rechteck 2">
            <a:extLst>
              <a:ext uri="{FF2B5EF4-FFF2-40B4-BE49-F238E27FC236}">
                <a16:creationId xmlns:a16="http://schemas.microsoft.com/office/drawing/2014/main" id="{66311ED6-37A3-8729-C569-1E6A272C58B4}"/>
              </a:ext>
            </a:extLst>
          </p:cNvPr>
          <p:cNvSpPr/>
          <p:nvPr/>
        </p:nvSpPr>
        <p:spPr>
          <a:xfrm>
            <a:off x="6537764" y="895350"/>
            <a:ext cx="1874960" cy="46101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21600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r"/>
            <a:r>
              <a:rPr lang="de-DE" sz="1400" b="1" dirty="0">
                <a:solidFill>
                  <a:srgbClr val="4E95D9">
                    <a:alpha val="73000"/>
                  </a:srgbClr>
                </a:solidFill>
                <a:effectLst/>
                <a:latin typeface="Calibri" panose="020F0502020204030204" pitchFamily="34" charset="0"/>
                <a:ea typeface="MS Mincho" panose="02020609040205080304" pitchFamily="49" charset="-128"/>
                <a:cs typeface="Calibri" panose="020F0502020204030204" pitchFamily="34" charset="0"/>
              </a:rPr>
              <a:t>Wissensspeicher</a:t>
            </a:r>
            <a:endParaRPr lang="de-DE" sz="1200" dirty="0">
              <a:effectLst/>
              <a:latin typeface="Calibri" panose="020F0502020204030204" pitchFamily="34" charset="0"/>
              <a:ea typeface="MS Mincho" panose="02020609040205080304" pitchFamily="49" charset="-128"/>
              <a:cs typeface="Arial" panose="020B0604020202020204" pitchFamily="34" charset="0"/>
            </a:endParaRPr>
          </a:p>
        </p:txBody>
      </p:sp>
      <p:sp>
        <p:nvSpPr>
          <p:cNvPr id="40" name="Rechteck 39">
            <a:extLst>
              <a:ext uri="{FF2B5EF4-FFF2-40B4-BE49-F238E27FC236}">
                <a16:creationId xmlns:a16="http://schemas.microsoft.com/office/drawing/2014/main" id="{F8BD79C1-372D-58CF-61DD-8A7B70045E44}"/>
              </a:ext>
            </a:extLst>
          </p:cNvPr>
          <p:cNvSpPr/>
          <p:nvPr/>
        </p:nvSpPr>
        <p:spPr>
          <a:xfrm>
            <a:off x="6769139" y="3194460"/>
            <a:ext cx="2702325" cy="1739349"/>
          </a:xfrm>
          <a:prstGeom prst="rect">
            <a:avLst/>
          </a:prstGeom>
          <a:noFill/>
          <a:ln>
            <a:solidFill>
              <a:srgbClr val="88B6E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de-DE" sz="1200" dirty="0">
                <a:solidFill>
                  <a:schemeClr val="tx1"/>
                </a:solidFill>
              </a:rPr>
              <a:t>……………………………………………………</a:t>
            </a:r>
          </a:p>
          <a:p>
            <a:pPr algn="ctr">
              <a:lnSpc>
                <a:spcPct val="150000"/>
              </a:lnSpc>
            </a:pPr>
            <a:r>
              <a:rPr lang="de-DE" sz="1200" dirty="0">
                <a:solidFill>
                  <a:schemeClr val="tx1"/>
                </a:solidFill>
              </a:rPr>
              <a:t>……………………………………………………</a:t>
            </a:r>
          </a:p>
          <a:p>
            <a:pPr algn="ctr">
              <a:lnSpc>
                <a:spcPct val="150000"/>
              </a:lnSpc>
            </a:pPr>
            <a:r>
              <a:rPr lang="de-DE" sz="1200" dirty="0">
                <a:solidFill>
                  <a:schemeClr val="tx1"/>
                </a:solidFill>
              </a:rPr>
              <a:t>……………………………………………………</a:t>
            </a:r>
          </a:p>
          <a:p>
            <a:pPr algn="ctr">
              <a:lnSpc>
                <a:spcPct val="150000"/>
              </a:lnSpc>
            </a:pPr>
            <a:r>
              <a:rPr lang="de-DE" sz="1200" dirty="0">
                <a:solidFill>
                  <a:schemeClr val="tx1"/>
                </a:solidFill>
              </a:rPr>
              <a:t>……………………………………………………</a:t>
            </a:r>
          </a:p>
          <a:p>
            <a:pPr algn="ctr">
              <a:lnSpc>
                <a:spcPct val="150000"/>
              </a:lnSpc>
            </a:pPr>
            <a:r>
              <a:rPr lang="de-DE" sz="1200" dirty="0">
                <a:solidFill>
                  <a:schemeClr val="tx1"/>
                </a:solidFill>
              </a:rPr>
              <a:t>……………………………………………………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1" name="Textfeld 40">
                <a:extLst>
                  <a:ext uri="{FF2B5EF4-FFF2-40B4-BE49-F238E27FC236}">
                    <a16:creationId xmlns:a16="http://schemas.microsoft.com/office/drawing/2014/main" id="{ACEB5DEF-5AF6-3083-84EA-11CC81A39F03}"/>
                  </a:ext>
                </a:extLst>
              </p:cNvPr>
              <p:cNvSpPr txBox="1"/>
              <p:nvPr/>
            </p:nvSpPr>
            <p:spPr>
              <a:xfrm>
                <a:off x="6769139" y="4994226"/>
                <a:ext cx="2220160" cy="7232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spcAft>
                    <a:spcPts val="600"/>
                  </a:spcAft>
                </a:pPr>
                <a:r>
                  <a:rPr lang="de-DE" sz="1200" dirty="0">
                    <a:latin typeface="Calibri Light" panose="020F0302020204030204" pitchFamily="34" charset="0"/>
                    <a:ea typeface="Calibri Light" panose="020F0302020204030204" pitchFamily="34" charset="0"/>
                    <a:cs typeface="Calibri Light" panose="020F0302020204030204" pitchFamily="34" charset="0"/>
                  </a:rPr>
                  <a:t>Der Zusammenhang gilt, wenn </a:t>
                </a:r>
                <a14:m>
                  <m:oMath xmlns:m="http://schemas.openxmlformats.org/officeDocument/2006/math">
                    <m:r>
                      <a:rPr lang="de-DE" sz="1200" i="1" dirty="0" smtClean="0">
                        <a:latin typeface="Cambria Math" panose="02040503050406030204" pitchFamily="18" charset="0"/>
                      </a:rPr>
                      <m:t>𝐶</m:t>
                    </m:r>
                  </m:oMath>
                </a14:m>
                <a:endParaRPr lang="de-DE" sz="1200" dirty="0">
                  <a:latin typeface="Calibri Light" panose="020F0302020204030204" pitchFamily="34" charset="0"/>
                  <a:ea typeface="Calibri Light" panose="020F0302020204030204" pitchFamily="34" charset="0"/>
                  <a:cs typeface="Calibri Light" panose="020F0302020204030204" pitchFamily="34" charset="0"/>
                </a:endParaRPr>
              </a:p>
              <a:p>
                <a:r>
                  <a:rPr lang="de-DE" sz="1200" dirty="0">
                    <a:latin typeface="Calibri Light" panose="020F0302020204030204" pitchFamily="34" charset="0"/>
                    <a:ea typeface="Calibri Light" panose="020F0302020204030204" pitchFamily="34" charset="0"/>
                    <a:cs typeface="Calibri Light" panose="020F0302020204030204" pitchFamily="34" charset="0"/>
                  </a:rPr>
                  <a:t>□ auf dem </a:t>
                </a:r>
                <a:r>
                  <a:rPr lang="de-DE" sz="1200" dirty="0" err="1">
                    <a:latin typeface="Calibri Light" panose="020F0302020204030204" pitchFamily="34" charset="0"/>
                    <a:ea typeface="Calibri Light" panose="020F0302020204030204" pitchFamily="34" charset="0"/>
                    <a:cs typeface="Calibri Light" panose="020F0302020204030204" pitchFamily="34" charset="0"/>
                  </a:rPr>
                  <a:t>Thaleskreis</a:t>
                </a:r>
                <a:r>
                  <a:rPr lang="de-DE" sz="1200" dirty="0">
                    <a:latin typeface="Calibri Light" panose="020F0302020204030204" pitchFamily="34" charset="0"/>
                    <a:ea typeface="Calibri Light" panose="020F0302020204030204" pitchFamily="34" charset="0"/>
                    <a:cs typeface="Calibri Light" panose="020F0302020204030204" pitchFamily="34" charset="0"/>
                  </a:rPr>
                  <a:t> liegt.</a:t>
                </a:r>
              </a:p>
              <a:p>
                <a:r>
                  <a:rPr lang="de-DE" sz="1200" dirty="0">
                    <a:latin typeface="Calibri Light" panose="020F0302020204030204" pitchFamily="34" charset="0"/>
                    <a:ea typeface="Calibri Light" panose="020F0302020204030204" pitchFamily="34" charset="0"/>
                    <a:cs typeface="Calibri Light" panose="020F0302020204030204" pitchFamily="34" charset="0"/>
                  </a:rPr>
                  <a:t>□ nicht auf dem </a:t>
                </a:r>
                <a:r>
                  <a:rPr lang="de-DE" sz="1200" dirty="0" err="1">
                    <a:latin typeface="Calibri Light" panose="020F0302020204030204" pitchFamily="34" charset="0"/>
                    <a:ea typeface="Calibri Light" panose="020F0302020204030204" pitchFamily="34" charset="0"/>
                    <a:cs typeface="Calibri Light" panose="020F0302020204030204" pitchFamily="34" charset="0"/>
                  </a:rPr>
                  <a:t>Thaleskreis</a:t>
                </a:r>
                <a:r>
                  <a:rPr lang="de-DE" sz="1200" dirty="0">
                    <a:latin typeface="Calibri Light" panose="020F0302020204030204" pitchFamily="34" charset="0"/>
                    <a:ea typeface="Calibri Light" panose="020F0302020204030204" pitchFamily="34" charset="0"/>
                    <a:cs typeface="Calibri Light" panose="020F0302020204030204" pitchFamily="34" charset="0"/>
                  </a:rPr>
                  <a:t> liegt.</a:t>
                </a:r>
              </a:p>
            </p:txBody>
          </p:sp>
        </mc:Choice>
        <mc:Fallback xmlns="">
          <p:sp>
            <p:nvSpPr>
              <p:cNvPr id="41" name="Textfeld 40">
                <a:extLst>
                  <a:ext uri="{FF2B5EF4-FFF2-40B4-BE49-F238E27FC236}">
                    <a16:creationId xmlns:a16="http://schemas.microsoft.com/office/drawing/2014/main" id="{ACEB5DEF-5AF6-3083-84EA-11CC81A39F0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69139" y="4994226"/>
                <a:ext cx="2220160" cy="723275"/>
              </a:xfrm>
              <a:prstGeom prst="rect">
                <a:avLst/>
              </a:prstGeom>
              <a:blipFill>
                <a:blip r:embed="rId9"/>
                <a:stretch>
                  <a:fillRect b="-5882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42" name="Gruppieren 41">
            <a:extLst>
              <a:ext uri="{FF2B5EF4-FFF2-40B4-BE49-F238E27FC236}">
                <a16:creationId xmlns:a16="http://schemas.microsoft.com/office/drawing/2014/main" id="{8AB2445F-B783-63C7-B9C1-C826A7CC34CE}"/>
              </a:ext>
            </a:extLst>
          </p:cNvPr>
          <p:cNvGrpSpPr/>
          <p:nvPr/>
        </p:nvGrpSpPr>
        <p:grpSpPr>
          <a:xfrm>
            <a:off x="9235927" y="4740607"/>
            <a:ext cx="286216" cy="286216"/>
            <a:chOff x="76794" y="0"/>
            <a:chExt cx="468000" cy="468000"/>
          </a:xfrm>
        </p:grpSpPr>
        <p:sp>
          <p:nvSpPr>
            <p:cNvPr id="43" name="Rechteck 42">
              <a:extLst>
                <a:ext uri="{FF2B5EF4-FFF2-40B4-BE49-F238E27FC236}">
                  <a16:creationId xmlns:a16="http://schemas.microsoft.com/office/drawing/2014/main" id="{06BA433B-1EAC-E922-6A98-ACA5E60C825D}"/>
                </a:ext>
              </a:extLst>
            </p:cNvPr>
            <p:cNvSpPr/>
            <p:nvPr/>
          </p:nvSpPr>
          <p:spPr>
            <a:xfrm>
              <a:off x="76794" y="0"/>
              <a:ext cx="468000" cy="4680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de-DE"/>
            </a:p>
          </p:txBody>
        </p:sp>
        <p:pic>
          <p:nvPicPr>
            <p:cNvPr id="44" name="Grafik 43" descr="Bleistift mit einfarbiger Füllung">
              <a:extLst>
                <a:ext uri="{FF2B5EF4-FFF2-40B4-BE49-F238E27FC236}">
                  <a16:creationId xmlns:a16="http://schemas.microsoft.com/office/drawing/2014/main" id="{B4F72DAF-70CB-C7AB-483D-DC96F32B2C38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114642" y="46104"/>
              <a:ext cx="399415" cy="39941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19748740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79</Words>
  <Application>Microsoft Office PowerPoint</Application>
  <PresentationFormat>A4-Papier (210 x 297 mm)</PresentationFormat>
  <Paragraphs>31</Paragraphs>
  <Slides>1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6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8" baseType="lpstr">
      <vt:lpstr>Aptos</vt:lpstr>
      <vt:lpstr>Aptos Display</vt:lpstr>
      <vt:lpstr>Arial</vt:lpstr>
      <vt:lpstr>Calibri</vt:lpstr>
      <vt:lpstr>Calibri Light</vt:lpstr>
      <vt:lpstr>Cambria Math</vt:lpstr>
      <vt:lpstr>Office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Marcus Roehming</dc:creator>
  <cp:lastModifiedBy>Marcus Roehming</cp:lastModifiedBy>
  <cp:revision>1</cp:revision>
  <dcterms:created xsi:type="dcterms:W3CDTF">2024-04-25T21:28:27Z</dcterms:created>
  <dcterms:modified xsi:type="dcterms:W3CDTF">2024-04-29T10:58:54Z</dcterms:modified>
</cp:coreProperties>
</file>